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9" r:id="rId7"/>
    <p:sldId id="257" r:id="rId8"/>
    <p:sldId id="258" r:id="rId9"/>
    <p:sldId id="264" r:id="rId10"/>
    <p:sldId id="265" r:id="rId11"/>
    <p:sldId id="263" r:id="rId12"/>
    <p:sldId id="261" r:id="rId13"/>
    <p:sldId id="26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EEE2F-735A-4366-B4AD-E9D6E0B782E5}" v="4" dt="2022-11-14T12:22:38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untington" userId="c972cd31-7da7-47c5-bf92-e7b6c531fbe4" providerId="ADAL" clId="{1C7EEE2F-735A-4366-B4AD-E9D6E0B782E5}"/>
    <pc:docChg chg="undo custSel delSld modSld">
      <pc:chgData name="Mike Huntington" userId="c972cd31-7da7-47c5-bf92-e7b6c531fbe4" providerId="ADAL" clId="{1C7EEE2F-735A-4366-B4AD-E9D6E0B782E5}" dt="2022-11-14T14:45:10.820" v="1366" actId="20577"/>
      <pc:docMkLst>
        <pc:docMk/>
      </pc:docMkLst>
      <pc:sldChg chg="modSp mod">
        <pc:chgData name="Mike Huntington" userId="c972cd31-7da7-47c5-bf92-e7b6c531fbe4" providerId="ADAL" clId="{1C7EEE2F-735A-4366-B4AD-E9D6E0B782E5}" dt="2022-11-14T14:35:48.677" v="1235" actId="20577"/>
        <pc:sldMkLst>
          <pc:docMk/>
          <pc:sldMk cId="3820823882" sldId="257"/>
        </pc:sldMkLst>
        <pc:spChg chg="mod">
          <ac:chgData name="Mike Huntington" userId="c972cd31-7da7-47c5-bf92-e7b6c531fbe4" providerId="ADAL" clId="{1C7EEE2F-735A-4366-B4AD-E9D6E0B782E5}" dt="2022-11-14T14:35:48.677" v="1235" actId="20577"/>
          <ac:spMkLst>
            <pc:docMk/>
            <pc:sldMk cId="3820823882" sldId="257"/>
            <ac:spMk id="7" creationId="{EE56160D-668C-4FBF-ADC3-2B8D8BED73AE}"/>
          </ac:spMkLst>
        </pc:spChg>
      </pc:sldChg>
      <pc:sldChg chg="modSp mod">
        <pc:chgData name="Mike Huntington" userId="c972cd31-7da7-47c5-bf92-e7b6c531fbe4" providerId="ADAL" clId="{1C7EEE2F-735A-4366-B4AD-E9D6E0B782E5}" dt="2022-11-14T11:53:30.630" v="500" actId="20577"/>
        <pc:sldMkLst>
          <pc:docMk/>
          <pc:sldMk cId="3248087780" sldId="258"/>
        </pc:sldMkLst>
        <pc:spChg chg="mod">
          <ac:chgData name="Mike Huntington" userId="c972cd31-7da7-47c5-bf92-e7b6c531fbe4" providerId="ADAL" clId="{1C7EEE2F-735A-4366-B4AD-E9D6E0B782E5}" dt="2022-11-14T11:53:30.630" v="500" actId="20577"/>
          <ac:spMkLst>
            <pc:docMk/>
            <pc:sldMk cId="3248087780" sldId="258"/>
            <ac:spMk id="7" creationId="{908ABEEF-D1B7-4572-A2F6-A2220AEE7AC5}"/>
          </ac:spMkLst>
        </pc:spChg>
      </pc:sldChg>
      <pc:sldChg chg="modSp mod">
        <pc:chgData name="Mike Huntington" userId="c972cd31-7da7-47c5-bf92-e7b6c531fbe4" providerId="ADAL" clId="{1C7EEE2F-735A-4366-B4AD-E9D6E0B782E5}" dt="2022-11-14T11:43:00.436" v="90" actId="20577"/>
        <pc:sldMkLst>
          <pc:docMk/>
          <pc:sldMk cId="3940161908" sldId="259"/>
        </pc:sldMkLst>
        <pc:spChg chg="mod">
          <ac:chgData name="Mike Huntington" userId="c972cd31-7da7-47c5-bf92-e7b6c531fbe4" providerId="ADAL" clId="{1C7EEE2F-735A-4366-B4AD-E9D6E0B782E5}" dt="2022-11-14T11:43:00.436" v="90" actId="20577"/>
          <ac:spMkLst>
            <pc:docMk/>
            <pc:sldMk cId="3940161908" sldId="259"/>
            <ac:spMk id="8" creationId="{02FF7D17-C3D5-42C9-8CF2-EBFB3FF3026C}"/>
          </ac:spMkLst>
        </pc:spChg>
      </pc:sldChg>
      <pc:sldChg chg="modSp mod">
        <pc:chgData name="Mike Huntington" userId="c972cd31-7da7-47c5-bf92-e7b6c531fbe4" providerId="ADAL" clId="{1C7EEE2F-735A-4366-B4AD-E9D6E0B782E5}" dt="2022-11-14T12:24:06.685" v="1224" actId="20577"/>
        <pc:sldMkLst>
          <pc:docMk/>
          <pc:sldMk cId="2317387706" sldId="260"/>
        </pc:sldMkLst>
        <pc:spChg chg="mod">
          <ac:chgData name="Mike Huntington" userId="c972cd31-7da7-47c5-bf92-e7b6c531fbe4" providerId="ADAL" clId="{1C7EEE2F-735A-4366-B4AD-E9D6E0B782E5}" dt="2022-11-14T12:24:06.685" v="1224" actId="20577"/>
          <ac:spMkLst>
            <pc:docMk/>
            <pc:sldMk cId="2317387706" sldId="260"/>
            <ac:spMk id="6" creationId="{B97315EF-11B2-485D-8D06-AE19B3AFCEA7}"/>
          </ac:spMkLst>
        </pc:spChg>
      </pc:sldChg>
      <pc:sldChg chg="addSp delSp modSp mod">
        <pc:chgData name="Mike Huntington" userId="c972cd31-7da7-47c5-bf92-e7b6c531fbe4" providerId="ADAL" clId="{1C7EEE2F-735A-4366-B4AD-E9D6E0B782E5}" dt="2022-11-14T14:45:10.820" v="1366" actId="20577"/>
        <pc:sldMkLst>
          <pc:docMk/>
          <pc:sldMk cId="668403347" sldId="262"/>
        </pc:sldMkLst>
        <pc:spChg chg="add del mod">
          <ac:chgData name="Mike Huntington" userId="c972cd31-7da7-47c5-bf92-e7b6c531fbe4" providerId="ADAL" clId="{1C7EEE2F-735A-4366-B4AD-E9D6E0B782E5}" dt="2022-11-14T12:05:35.360" v="862" actId="478"/>
          <ac:spMkLst>
            <pc:docMk/>
            <pc:sldMk cId="668403347" sldId="262"/>
            <ac:spMk id="3" creationId="{56851849-E1D2-4B74-BC09-C3E9BBCB118B}"/>
          </ac:spMkLst>
        </pc:spChg>
        <pc:spChg chg="del mod">
          <ac:chgData name="Mike Huntington" userId="c972cd31-7da7-47c5-bf92-e7b6c531fbe4" providerId="ADAL" clId="{1C7EEE2F-735A-4366-B4AD-E9D6E0B782E5}" dt="2022-11-14T12:05:30.244" v="861" actId="478"/>
          <ac:spMkLst>
            <pc:docMk/>
            <pc:sldMk cId="668403347" sldId="262"/>
            <ac:spMk id="5" creationId="{55D8C5E1-FA50-4BAB-8432-12CAE4609837}"/>
          </ac:spMkLst>
        </pc:spChg>
        <pc:spChg chg="add mod">
          <ac:chgData name="Mike Huntington" userId="c972cd31-7da7-47c5-bf92-e7b6c531fbe4" providerId="ADAL" clId="{1C7EEE2F-735A-4366-B4AD-E9D6E0B782E5}" dt="2022-11-14T14:45:10.820" v="1366" actId="20577"/>
          <ac:spMkLst>
            <pc:docMk/>
            <pc:sldMk cId="668403347" sldId="262"/>
            <ac:spMk id="6" creationId="{B541C997-9B70-4FDF-BF09-DB4EB011C02B}"/>
          </ac:spMkLst>
        </pc:spChg>
        <pc:picChg chg="add del mod">
          <ac:chgData name="Mike Huntington" userId="c972cd31-7da7-47c5-bf92-e7b6c531fbe4" providerId="ADAL" clId="{1C7EEE2F-735A-4366-B4AD-E9D6E0B782E5}" dt="2022-11-14T12:20:22.718" v="1142" actId="478"/>
          <ac:picMkLst>
            <pc:docMk/>
            <pc:sldMk cId="668403347" sldId="262"/>
            <ac:picMk id="7" creationId="{86BD30DD-FA48-4F64-A811-AA568BA63DCD}"/>
          </ac:picMkLst>
        </pc:picChg>
        <pc:picChg chg="add del mod">
          <ac:chgData name="Mike Huntington" userId="c972cd31-7da7-47c5-bf92-e7b6c531fbe4" providerId="ADAL" clId="{1C7EEE2F-735A-4366-B4AD-E9D6E0B782E5}" dt="2022-11-14T12:21:23.135" v="1145" actId="478"/>
          <ac:picMkLst>
            <pc:docMk/>
            <pc:sldMk cId="668403347" sldId="262"/>
            <ac:picMk id="9" creationId="{E5BB85E8-AEF7-446E-B41B-D394F5DC7453}"/>
          </ac:picMkLst>
        </pc:picChg>
        <pc:picChg chg="add mod">
          <ac:chgData name="Mike Huntington" userId="c972cd31-7da7-47c5-bf92-e7b6c531fbe4" providerId="ADAL" clId="{1C7EEE2F-735A-4366-B4AD-E9D6E0B782E5}" dt="2022-11-14T12:22:38.735" v="1146"/>
          <ac:picMkLst>
            <pc:docMk/>
            <pc:sldMk cId="668403347" sldId="262"/>
            <ac:picMk id="10" creationId="{81D94652-5ED3-4F97-BADB-F7C4C57A64F7}"/>
          </ac:picMkLst>
        </pc:picChg>
      </pc:sldChg>
      <pc:sldChg chg="modSp mod">
        <pc:chgData name="Mike Huntington" userId="c972cd31-7da7-47c5-bf92-e7b6c531fbe4" providerId="ADAL" clId="{1C7EEE2F-735A-4366-B4AD-E9D6E0B782E5}" dt="2022-11-14T14:38:52.744" v="1298" actId="20577"/>
        <pc:sldMkLst>
          <pc:docMk/>
          <pc:sldMk cId="2162544178" sldId="263"/>
        </pc:sldMkLst>
        <pc:spChg chg="mod">
          <ac:chgData name="Mike Huntington" userId="c972cd31-7da7-47c5-bf92-e7b6c531fbe4" providerId="ADAL" clId="{1C7EEE2F-735A-4366-B4AD-E9D6E0B782E5}" dt="2022-11-14T14:38:52.744" v="1298" actId="20577"/>
          <ac:spMkLst>
            <pc:docMk/>
            <pc:sldMk cId="2162544178" sldId="263"/>
            <ac:spMk id="4" creationId="{51501FA8-3E7A-45C1-9ADF-4EBD851AB978}"/>
          </ac:spMkLst>
        </pc:spChg>
      </pc:sldChg>
      <pc:sldChg chg="modSp mod">
        <pc:chgData name="Mike Huntington" userId="c972cd31-7da7-47c5-bf92-e7b6c531fbe4" providerId="ADAL" clId="{1C7EEE2F-735A-4366-B4AD-E9D6E0B782E5}" dt="2022-11-14T11:56:53.364" v="856" actId="20577"/>
        <pc:sldMkLst>
          <pc:docMk/>
          <pc:sldMk cId="1695862650" sldId="264"/>
        </pc:sldMkLst>
        <pc:spChg chg="mod">
          <ac:chgData name="Mike Huntington" userId="c972cd31-7da7-47c5-bf92-e7b6c531fbe4" providerId="ADAL" clId="{1C7EEE2F-735A-4366-B4AD-E9D6E0B782E5}" dt="2022-11-14T11:56:53.364" v="856" actId="20577"/>
          <ac:spMkLst>
            <pc:docMk/>
            <pc:sldMk cId="1695862650" sldId="264"/>
            <ac:spMk id="6" creationId="{4D35D22E-19A2-4FC9-AD07-113E657A5E92}"/>
          </ac:spMkLst>
        </pc:spChg>
      </pc:sldChg>
      <pc:sldChg chg="modSp mod">
        <pc:chgData name="Mike Huntington" userId="c972cd31-7da7-47c5-bf92-e7b6c531fbe4" providerId="ADAL" clId="{1C7EEE2F-735A-4366-B4AD-E9D6E0B782E5}" dt="2022-11-14T11:42:16.835" v="39" actId="20577"/>
        <pc:sldMkLst>
          <pc:docMk/>
          <pc:sldMk cId="3115309969" sldId="269"/>
        </pc:sldMkLst>
        <pc:spChg chg="mod">
          <ac:chgData name="Mike Huntington" userId="c972cd31-7da7-47c5-bf92-e7b6c531fbe4" providerId="ADAL" clId="{1C7EEE2F-735A-4366-B4AD-E9D6E0B782E5}" dt="2022-11-14T11:42:16.835" v="39" actId="20577"/>
          <ac:spMkLst>
            <pc:docMk/>
            <pc:sldMk cId="3115309969" sldId="269"/>
            <ac:spMk id="6" creationId="{01BC591B-7F55-49DA-87B8-1E21F830456C}"/>
          </ac:spMkLst>
        </pc:spChg>
      </pc:sldChg>
      <pc:sldChg chg="del">
        <pc:chgData name="Mike Huntington" userId="c972cd31-7da7-47c5-bf92-e7b6c531fbe4" providerId="ADAL" clId="{1C7EEE2F-735A-4366-B4AD-E9D6E0B782E5}" dt="2022-11-14T12:04:11.243" v="858" actId="2696"/>
        <pc:sldMkLst>
          <pc:docMk/>
          <pc:sldMk cId="4234315861" sldId="270"/>
        </pc:sldMkLst>
      </pc:sldChg>
      <pc:sldChg chg="modSp del mod">
        <pc:chgData name="Mike Huntington" userId="c972cd31-7da7-47c5-bf92-e7b6c531fbe4" providerId="ADAL" clId="{1C7EEE2F-735A-4366-B4AD-E9D6E0B782E5}" dt="2022-11-14T11:57:05.265" v="857" actId="2696"/>
        <pc:sldMkLst>
          <pc:docMk/>
          <pc:sldMk cId="2916918343" sldId="271"/>
        </pc:sldMkLst>
        <pc:spChg chg="mod">
          <ac:chgData name="Mike Huntington" userId="c972cd31-7da7-47c5-bf92-e7b6c531fbe4" providerId="ADAL" clId="{1C7EEE2F-735A-4366-B4AD-E9D6E0B782E5}" dt="2022-11-14T11:56:03.331" v="782" actId="20577"/>
          <ac:spMkLst>
            <pc:docMk/>
            <pc:sldMk cId="2916918343" sldId="271"/>
            <ac:spMk id="5" creationId="{D6D181DD-AD9C-4C68-ABAF-E4579F5C04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B577-2A8C-4290-942A-883C687D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3E7C-1044-4C10-851A-FB26974F1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794D-8ED3-4A97-BB60-E3D19B67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BD28-0894-4A1E-A89F-A449FF55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3189-28CB-4F9F-B6C4-05FBC5E8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F152-F34E-4309-A6D2-CFAB63FD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4E88E-72C9-422F-AF05-87A272F7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A332-6785-4163-A25F-456485A9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CDAD-04A0-49C5-A688-7EDE7EC2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7AF2-5A4B-4F28-95B3-CE07BFE9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64928-EC54-4A86-8B2A-5C4058068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D032F-1B6B-4EC5-8679-48E243EF5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17B7-2EAE-4BD1-8F0B-BCBE62D6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FE75-B062-466A-A744-8AE628A5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D76A7-41FD-4969-9560-FA7884D0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235E-B4D9-4EAA-95CE-0448074B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8C75-0E34-4767-B881-52913CCED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2969-DB57-48A3-A70D-5342D5DC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924E4-4D3B-4F11-A1BB-F086A5FF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C2642-15E7-4287-A4D9-48410BBC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76C2-C0A6-4644-905B-B4BA8716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614FE-7F8B-4C3A-99B9-F1B5E770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7EEE-A649-42D8-918D-3182D9B1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A2F4-CDFA-443C-B577-FACD1AC1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4B5B-3693-43BE-9286-F0B306B9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4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B801-C812-47C5-8792-90B95725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48DC-54C5-44DB-B981-B03B5E425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B0B40-A7C0-43C3-81A7-5F364031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27BB1-F0A9-42C5-ADF8-786B3960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32B8-D9F6-4825-805E-D672BA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8FD39-D51F-4426-8797-A47042ED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1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480-4828-44C8-BD9C-76270FF1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1364D-C482-4FC6-8D07-241F04172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B6E72-2E1C-4E16-964D-FCA70C88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9C430-A0E2-4834-8726-9703C687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D9312-F7D1-4908-8986-40A9A5397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E6FB3-28E9-40E3-9E6C-A71B9BFB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9DE13-07E6-4BC7-90E9-E7CBD5E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EFB49-89D3-445A-BF96-17562E3D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2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1A60-CB0B-42F9-8C35-B170F257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F3250-B4DF-4278-AB02-E4C37A5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1ABC-C4AE-4F28-9F45-4B59179C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1996C-2D9D-4195-9D81-BEAF123E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197E9-CF5C-4470-9558-53E0C90C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53433-A9A7-4E39-8465-A56DF8B6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ECA5-0AE3-4F2E-95A3-34CDA4BD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C4E2-401E-41DC-953A-106C43AB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2A54-93F9-4F51-BC06-7977D432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695EF-BE4B-47BE-94B3-3D3AEFCA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96CD-EAFA-4132-A96B-DA1E597F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882D-0EB8-4D1B-AFCD-04C7F4FE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2AD47-CAB9-468B-A588-182EF53F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93AD-4E62-456A-8D3B-1B83361C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7AEF4-3166-4E88-A0A5-9C9112B0C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D2526-946D-43DC-B173-24AEFA06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ACB38-AD9F-4C51-BE6D-585D85F9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87615-B158-418A-A350-6D2FEA0A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41823-EAC7-4A96-8992-034E92C6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A5F1-9344-430E-87B5-5DB139C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4DBF-FDD2-47E3-B118-A4F8B386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8FF4-7957-4D17-A532-11F151FC6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F226-488A-42A6-9572-14ED101A38F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57B1-E56B-4214-9ED5-D21D78A1B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55AD-AB18-4463-83E7-0743B2512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0AF6-BE30-4F9D-98AC-6AE93DDF9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Waterbeach New Town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77500" lnSpcReduction="20000"/>
          </a:bodyPr>
          <a:lstStyle/>
          <a:p>
            <a:r>
              <a:rPr lang="en-GB" sz="3800" b="1" dirty="0"/>
              <a:t>16</a:t>
            </a:r>
            <a:r>
              <a:rPr lang="en-GB" sz="3800" b="1" baseline="30000" dirty="0"/>
              <a:t>th</a:t>
            </a:r>
            <a:r>
              <a:rPr lang="en-GB" sz="3800" b="1" dirty="0"/>
              <a:t> November 2022</a:t>
            </a:r>
          </a:p>
          <a:p>
            <a:r>
              <a:rPr lang="en-GB" sz="3800" b="1" dirty="0"/>
              <a:t>Planning update</a:t>
            </a:r>
          </a:p>
          <a:p>
            <a:r>
              <a:rPr lang="en-GB" sz="3100" b="1" dirty="0"/>
              <a:t>Mike Huntington</a:t>
            </a:r>
          </a:p>
          <a:p>
            <a:r>
              <a:rPr lang="en-GB" sz="3100" b="1" dirty="0"/>
              <a:t>Principal Planner – Strategic Sites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Mike.Huntington@greatercambridgeplanning.org 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0770 4018477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E4912-914D-4D9B-BD25-4D03F0FD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C997-9B70-4FDF-BF09-DB4EB011C02B}"/>
              </a:ext>
            </a:extLst>
          </p:cNvPr>
          <p:cNvSpPr txBox="1"/>
          <p:nvPr/>
        </p:nvSpPr>
        <p:spPr>
          <a:xfrm>
            <a:off x="7665156" y="2280588"/>
            <a:ext cx="4400531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0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0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astern half</a:t>
            </a: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RLW planning application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 to grant permission at planning committee 2021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Finalising the s106 agreement with County Council colleagues at the moment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conditions to approve before development takes place on site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D94652-5ED3-4F97-BADB-F7C4C57A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3" y="0"/>
            <a:ext cx="7140661" cy="68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0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FA403-6572-421D-92D5-1F65B443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315EF-11B2-485D-8D06-AE19B3AFCEA7}"/>
              </a:ext>
            </a:extLst>
          </p:cNvPr>
          <p:cNvSpPr txBox="1"/>
          <p:nvPr/>
        </p:nvSpPr>
        <p:spPr>
          <a:xfrm>
            <a:off x="3048000" y="2967335"/>
            <a:ext cx="6096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dirty="0"/>
              <a:t>Thank you for listening </a:t>
            </a:r>
            <a:br>
              <a:rPr lang="en-GB" altLang="en-US" sz="4000" dirty="0"/>
            </a:br>
            <a:br>
              <a:rPr lang="en-GB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8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9A9F40-5E63-4EC7-9B1E-8CF767E9D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368457"/>
              </p:ext>
            </p:extLst>
          </p:nvPr>
        </p:nvGraphicFramePr>
        <p:xfrm>
          <a:off x="-88900" y="-1109957"/>
          <a:ext cx="7073900" cy="820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559217" imgH="7607256" progId="AcroExch.Document.DC">
                  <p:embed/>
                </p:oleObj>
              </mc:Choice>
              <mc:Fallback>
                <p:oleObj name="Acrobat Document" r:id="rId2" imgW="6559217" imgH="7607256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9A9F40-5E63-4EC7-9B1E-8CF767E9D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900" y="-1109957"/>
                        <a:ext cx="7073900" cy="820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42CAB3-75EA-4CDA-AE2D-5BC8679B2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C591B-7F55-49DA-87B8-1E21F830456C}"/>
              </a:ext>
            </a:extLst>
          </p:cNvPr>
          <p:cNvSpPr txBox="1"/>
          <p:nvPr/>
        </p:nvSpPr>
        <p:spPr>
          <a:xfrm>
            <a:off x="7486650" y="2280588"/>
            <a:ext cx="4579037" cy="462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for the new town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A75A9-4724-449C-B0BD-7C2B66DD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F7D17-C3D5-42C9-8CF2-EBFB3FF3026C}"/>
              </a:ext>
            </a:extLst>
          </p:cNvPr>
          <p:cNvSpPr txBox="1"/>
          <p:nvPr/>
        </p:nvSpPr>
        <p:spPr>
          <a:xfrm>
            <a:off x="7486650" y="2280588"/>
            <a:ext cx="4579037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half of new town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owned by the MoD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Development partner U&amp;C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6F3E3-266D-439F-9F64-F0BE2502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3" y="0"/>
            <a:ext cx="7140661" cy="68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6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28C09-C0E8-4619-87B9-34AF50DB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8A8FF-2861-4488-A02C-1D9A113B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0216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56160D-668C-4FBF-ADC3-2B8D8BED73AE}"/>
              </a:ext>
            </a:extLst>
          </p:cNvPr>
          <p:cNvSpPr txBox="1"/>
          <p:nvPr/>
        </p:nvSpPr>
        <p:spPr>
          <a:xfrm>
            <a:off x="6270172" y="2280588"/>
            <a:ext cx="5795515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</a:t>
            </a: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granted </a:t>
            </a: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up to 6500 dwellings and associated infrastructure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planning permission was approved with a section 106 agreement</a:t>
            </a:r>
          </a:p>
          <a:p>
            <a:pPr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image of the indicative masterplan, showing where all the housing, schools and open space would be broadly located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CDCFDC-D7FD-4FC8-9479-ABB8F5A7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24922-CA68-4AC4-87ED-6F7E1060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416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ABEEF-D1B7-4572-A2F6-A2220AEE7AC5}"/>
              </a:ext>
            </a:extLst>
          </p:cNvPr>
          <p:cNvSpPr txBox="1"/>
          <p:nvPr/>
        </p:nvSpPr>
        <p:spPr>
          <a:xfrm>
            <a:off x="6270172" y="2280588"/>
            <a:ext cx="5795515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phase – known as Key Phase 1, and divided into key phase 1 north and key phase 1 east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Covered </a:t>
            </a: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relevant </a:t>
            </a: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and s106 triggers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8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C6745-EDB0-4177-A5C8-5735C51A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5" y="0"/>
            <a:ext cx="5586620" cy="6810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5D22E-19A2-4FC9-AD07-113E657A5E92}"/>
              </a:ext>
            </a:extLst>
          </p:cNvPr>
          <p:cNvSpPr txBox="1"/>
          <p:nvPr/>
        </p:nvSpPr>
        <p:spPr>
          <a:xfrm>
            <a:off x="6270172" y="2280588"/>
            <a:ext cx="5795515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plan to guide development for key phase 1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where houses, schools, commercial uses, roads, open space, will go.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currently taking place on site includes infrastructure and housing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8A64A-2C7E-4772-8E2B-70E658E3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084CC-24E5-4C0B-9D74-9DC69003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455D033-4C01-43EC-892A-F8861F93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9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F35BD-1341-4533-8BAE-CE13C354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99"/>
            <a:ext cx="8058150" cy="6869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ABF7C-C1C4-4961-9455-47E00D34B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01FA8-3E7A-45C1-9ADF-4EBD851AB978}"/>
              </a:ext>
            </a:extLst>
          </p:cNvPr>
          <p:cNvSpPr txBox="1"/>
          <p:nvPr/>
        </p:nvSpPr>
        <p:spPr>
          <a:xfrm>
            <a:off x="8267700" y="2280588"/>
            <a:ext cx="3797987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over a year old, but shows p</a:t>
            </a: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rogress on northern part of key phase 1 – laying out the infrastructure to serve the northern part of this phase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30887-97C6-4473-8424-BA4FCD27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903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E7623-5076-4AFA-9875-F149ADD84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E206BB-70A3-410D-82EA-26DB90EE387D}"/>
              </a:ext>
            </a:extLst>
          </p:cNvPr>
          <p:cNvSpPr txBox="1"/>
          <p:nvPr/>
        </p:nvSpPr>
        <p:spPr>
          <a:xfrm>
            <a:off x="6270172" y="2280588"/>
            <a:ext cx="5795515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more detailed aerial photo of development under construction by the lake – things have progressed since this photo was taken.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4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5A13C5A84BA468E898BC61A9D5AA0" ma:contentTypeVersion="21" ma:contentTypeDescription="Create a new document." ma:contentTypeScope="" ma:versionID="6edf72b37c7985ea99a1846c9a2e8216">
  <xsd:schema xmlns:xsd="http://www.w3.org/2001/XMLSchema" xmlns:xs="http://www.w3.org/2001/XMLSchema" xmlns:p="http://schemas.microsoft.com/office/2006/metadata/properties" xmlns:ns2="bcce82d8-4d5b-45d9-bc45-65fb40c52589" xmlns:ns3="72047f3e-e38d-41e4-9a66-9a0d5ddcdd4b" targetNamespace="http://schemas.microsoft.com/office/2006/metadata/properties" ma:root="true" ma:fieldsID="f95b6bd7c391d5f371ae242b437fb4a8" ns2:_="" ns3:_="">
    <xsd:import namespace="bcce82d8-4d5b-45d9-bc45-65fb40c52589"/>
    <xsd:import namespace="72047f3e-e38d-41e4-9a66-9a0d5ddcdd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signed" minOccurs="0"/>
                <xsd:element ref="ns2:Reference" minOccurs="0"/>
                <xsd:element ref="ns2:TypeofDocument" minOccurs="0"/>
                <xsd:element ref="ns2:VersionDat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e82d8-4d5b-45d9-bc45-65fb40c52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signed" ma:index="20" nillable="true" ma:displayName="Uploaded on Idox?" ma:description="To track files which are final/ formal version and ensure documents are uploaded as required." ma:format="Dropdown" ma:internalName="Datesigned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Reference" ma:index="21" nillable="true" ma:displayName="Application Reference" ma:description="LPA application reference number" ma:format="Dropdown" ma:internalName="Reference">
      <xsd:simpleType>
        <xsd:restriction base="dms:Text">
          <xsd:maxLength value="255"/>
        </xsd:restriction>
      </xsd:simpleType>
    </xsd:element>
    <xsd:element name="TypeofDocument" ma:index="22" nillable="true" ma:displayName="Type of Document" ma:description="Document description, to facilitate document search" ma:format="Dropdown" ma:internalName="TypeofDocument">
      <xsd:simpleType>
        <xsd:restriction base="dms:Text">
          <xsd:maxLength value="255"/>
        </xsd:restriction>
      </xsd:simpleType>
    </xsd:element>
    <xsd:element name="VersionDate" ma:index="23" nillable="true" ma:displayName="Version Date" ma:description="Date of the file version, in case version history is not used by the officer." ma:format="DateOnly" ma:internalName="VersionDate">
      <xsd:simpleType>
        <xsd:restriction base="dms:DateTim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47f3e-e38d-41e4-9a66-9a0d5ddcdd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b4425884-e481-45eb-adb4-5ef6875f539b}" ma:internalName="TaxCatchAll" ma:showField="CatchAllData" ma:web="72047f3e-e38d-41e4-9a66-9a0d5ddcdd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signed xmlns="bcce82d8-4d5b-45d9-bc45-65fb40c52589" xsi:nil="true"/>
    <TaxCatchAll xmlns="72047f3e-e38d-41e4-9a66-9a0d5ddcdd4b" xsi:nil="true"/>
    <VersionDate xmlns="bcce82d8-4d5b-45d9-bc45-65fb40c52589" xsi:nil="true"/>
    <TypeofDocument xmlns="bcce82d8-4d5b-45d9-bc45-65fb40c52589" xsi:nil="true"/>
    <lcf76f155ced4ddcb4097134ff3c332f xmlns="bcce82d8-4d5b-45d9-bc45-65fb40c52589">
      <Terms xmlns="http://schemas.microsoft.com/office/infopath/2007/PartnerControls"/>
    </lcf76f155ced4ddcb4097134ff3c332f>
    <Reference xmlns="bcce82d8-4d5b-45d9-bc45-65fb40c52589" xsi:nil="true"/>
  </documentManagement>
</p:properties>
</file>

<file path=customXml/itemProps1.xml><?xml version="1.0" encoding="utf-8"?>
<ds:datastoreItem xmlns:ds="http://schemas.openxmlformats.org/officeDocument/2006/customXml" ds:itemID="{0FACA8F1-8C0A-4792-AF8C-75CEEDD7A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86BE78-0F0F-4154-B6EC-E579D1D3E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e82d8-4d5b-45d9-bc45-65fb40c52589"/>
    <ds:schemaRef ds:uri="72047f3e-e38d-41e4-9a66-9a0d5ddcd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A19C2-EC77-4F78-A854-F7D6E866957B}">
  <ds:schemaRefs>
    <ds:schemaRef ds:uri="http://schemas.microsoft.com/office/2006/metadata/properties"/>
    <ds:schemaRef ds:uri="http://schemas.microsoft.com/office/infopath/2007/PartnerControls"/>
    <ds:schemaRef ds:uri="bcce82d8-4d5b-45d9-bc45-65fb40c52589"/>
    <ds:schemaRef ds:uri="72047f3e-e38d-41e4-9a66-9a0d5ddcdd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247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Office Theme</vt:lpstr>
      <vt:lpstr>Acrobat Document</vt:lpstr>
      <vt:lpstr>Waterbeach New Town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please use Arial as your font for presentations</dc:title>
  <dc:creator>Gentle Sean</dc:creator>
  <cp:lastModifiedBy>Mike Huntington</cp:lastModifiedBy>
  <cp:revision>28</cp:revision>
  <dcterms:created xsi:type="dcterms:W3CDTF">2018-04-10T15:19:58Z</dcterms:created>
  <dcterms:modified xsi:type="dcterms:W3CDTF">2022-11-14T14:45:21Z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0x0101009FA5A13C5A84BA468E898BC61A9D5AA0</vt:lpwstr>
  </property>
  <property fmtid="{D5CDD505-2E9C-101B-9397-08002B2CF9AE}" pid="3" name="MediaServiceImageTags">
    <vt:lpwstr/>
  </property>
</Properties>
</file>